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A2B7"/>
    <a:srgbClr val="F8F9FA"/>
    <a:srgbClr val="3DA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F2872B-774F-0F4F-B0CB-BFBF932267A2}" v="28" dt="2018-07-04T08:53:31.1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81"/>
    <p:restoredTop sz="94610"/>
  </p:normalViewPr>
  <p:slideViewPr>
    <p:cSldViewPr snapToGrid="0" snapToObjects="1">
      <p:cViewPr varScale="1">
        <p:scale>
          <a:sx n="181" d="100"/>
          <a:sy n="181" d="100"/>
        </p:scale>
        <p:origin x="10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中田 みっちゃん" userId="1de78d414e138fc9" providerId="LiveId" clId="{CDF2872B-774F-0F4F-B0CB-BFBF932267A2}"/>
    <pc:docChg chg="undo custSel addSld delSld modSld">
      <pc:chgData name="中田 みっちゃん" userId="1de78d414e138fc9" providerId="LiveId" clId="{CDF2872B-774F-0F4F-B0CB-BFBF932267A2}" dt="2018-07-04T08:53:31.164" v="21" actId="207"/>
      <pc:docMkLst>
        <pc:docMk/>
      </pc:docMkLst>
      <pc:sldChg chg="addSp delSp modSp">
        <pc:chgData name="中田 みっちゃん" userId="1de78d414e138fc9" providerId="LiveId" clId="{CDF2872B-774F-0F4F-B0CB-BFBF932267A2}" dt="2018-07-04T08:53:31.164" v="21" actId="207"/>
        <pc:sldMkLst>
          <pc:docMk/>
          <pc:sldMk cId="71529007" sldId="256"/>
        </pc:sldMkLst>
        <pc:spChg chg="mod">
          <ac:chgData name="中田 みっちゃん" userId="1de78d414e138fc9" providerId="LiveId" clId="{CDF2872B-774F-0F4F-B0CB-BFBF932267A2}" dt="2018-07-04T08:53:31.164" v="21" actId="207"/>
          <ac:spMkLst>
            <pc:docMk/>
            <pc:sldMk cId="71529007" sldId="256"/>
            <ac:spMk id="7" creationId="{1BDFC3B4-2D69-1F43-8C6B-4144491A6014}"/>
          </ac:spMkLst>
        </pc:spChg>
        <pc:spChg chg="mod">
          <ac:chgData name="中田 みっちゃん" userId="1de78d414e138fc9" providerId="LiveId" clId="{CDF2872B-774F-0F4F-B0CB-BFBF932267A2}" dt="2018-07-04T08:52:17.301" v="10" actId="207"/>
          <ac:spMkLst>
            <pc:docMk/>
            <pc:sldMk cId="71529007" sldId="256"/>
            <ac:spMk id="19" creationId="{7E9B1B42-8206-904B-AAF0-BDEF6520D236}"/>
          </ac:spMkLst>
        </pc:spChg>
        <pc:spChg chg="mod">
          <ac:chgData name="中田 みっちゃん" userId="1de78d414e138fc9" providerId="LiveId" clId="{CDF2872B-774F-0F4F-B0CB-BFBF932267A2}" dt="2018-07-04T08:52:22.676" v="11" actId="207"/>
          <ac:spMkLst>
            <pc:docMk/>
            <pc:sldMk cId="71529007" sldId="256"/>
            <ac:spMk id="20" creationId="{A95AE3EC-AEAD-014F-9F4F-A2B3EC37CC37}"/>
          </ac:spMkLst>
        </pc:spChg>
        <pc:spChg chg="mod">
          <ac:chgData name="中田 みっちゃん" userId="1de78d414e138fc9" providerId="LiveId" clId="{CDF2872B-774F-0F4F-B0CB-BFBF932267A2}" dt="2018-07-04T08:52:56.365" v="16" actId="207"/>
          <ac:spMkLst>
            <pc:docMk/>
            <pc:sldMk cId="71529007" sldId="256"/>
            <ac:spMk id="21" creationId="{34F46236-0DF3-F144-A925-A458ED47DE48}"/>
          </ac:spMkLst>
        </pc:spChg>
        <pc:spChg chg="mod">
          <ac:chgData name="中田 みっちゃん" userId="1de78d414e138fc9" providerId="LiveId" clId="{CDF2872B-774F-0F4F-B0CB-BFBF932267A2}" dt="2018-07-04T08:52:37.686" v="13" actId="207"/>
          <ac:spMkLst>
            <pc:docMk/>
            <pc:sldMk cId="71529007" sldId="256"/>
            <ac:spMk id="22" creationId="{C460DF84-3BD4-7443-9528-E099E01AAE9F}"/>
          </ac:spMkLst>
        </pc:spChg>
        <pc:spChg chg="mod">
          <ac:chgData name="中田 みっちゃん" userId="1de78d414e138fc9" providerId="LiveId" clId="{CDF2872B-774F-0F4F-B0CB-BFBF932267A2}" dt="2018-07-04T08:52:34.829" v="12" actId="207"/>
          <ac:spMkLst>
            <pc:docMk/>
            <pc:sldMk cId="71529007" sldId="256"/>
            <ac:spMk id="26" creationId="{CC652FB8-5171-F049-BFD9-6098372A45CE}"/>
          </ac:spMkLst>
        </pc:spChg>
        <pc:grpChg chg="mod">
          <ac:chgData name="中田 みっちゃん" userId="1de78d414e138fc9" providerId="LiveId" clId="{CDF2872B-774F-0F4F-B0CB-BFBF932267A2}" dt="2018-07-04T07:43:54.132" v="7" actId="207"/>
          <ac:grpSpMkLst>
            <pc:docMk/>
            <pc:sldMk cId="71529007" sldId="256"/>
            <ac:grpSpMk id="29" creationId="{6D43FD7D-4FA3-3B44-997C-62554FF3465B}"/>
          </ac:grpSpMkLst>
        </pc:grpChg>
        <pc:picChg chg="add del mod">
          <ac:chgData name="中田 みっちゃん" userId="1de78d414e138fc9" providerId="LiveId" clId="{CDF2872B-774F-0F4F-B0CB-BFBF932267A2}" dt="2018-07-04T08:53:20.495" v="20" actId="478"/>
          <ac:picMkLst>
            <pc:docMk/>
            <pc:sldMk cId="71529007" sldId="256"/>
            <ac:picMk id="4" creationId="{B2D4CA4D-38C6-2349-AD10-23969947203C}"/>
          </ac:picMkLst>
        </pc:picChg>
        <pc:picChg chg="mod">
          <ac:chgData name="中田 みっちゃん" userId="1de78d414e138fc9" providerId="LiveId" clId="{CDF2872B-774F-0F4F-B0CB-BFBF932267A2}" dt="2018-07-04T08:52:48.421" v="15" actId="14100"/>
          <ac:picMkLst>
            <pc:docMk/>
            <pc:sldMk cId="71529007" sldId="256"/>
            <ac:picMk id="25" creationId="{24722DD8-53F9-CA43-9AB9-DDC71E32718D}"/>
          </ac:picMkLst>
        </pc:picChg>
      </pc:sldChg>
      <pc:sldChg chg="add del">
        <pc:chgData name="中田 みっちゃん" userId="1de78d414e138fc9" providerId="LiveId" clId="{CDF2872B-774F-0F4F-B0CB-BFBF932267A2}" dt="2018-07-04T08:53:14.142" v="18"/>
        <pc:sldMkLst>
          <pc:docMk/>
          <pc:sldMk cId="4038663849" sldId="257"/>
        </pc:sldMkLst>
      </pc:sldChg>
      <pc:sldChg chg="add del">
        <pc:chgData name="中田 みっちゃん" userId="1de78d414e138fc9" providerId="LiveId" clId="{CDF2872B-774F-0F4F-B0CB-BFBF932267A2}" dt="2018-07-04T08:53:14.142" v="18"/>
        <pc:sldMkLst>
          <pc:docMk/>
          <pc:sldMk cId="1287402001" sldId="258"/>
        </pc:sldMkLst>
      </pc:sldChg>
      <pc:sldChg chg="add del">
        <pc:chgData name="中田 みっちゃん" userId="1de78d414e138fc9" providerId="LiveId" clId="{CDF2872B-774F-0F4F-B0CB-BFBF932267A2}" dt="2018-07-04T08:53:14.142" v="18"/>
        <pc:sldMkLst>
          <pc:docMk/>
          <pc:sldMk cId="627982432" sldId="259"/>
        </pc:sldMkLst>
      </pc:sldChg>
    </pc:docChg>
  </pc:docChgLst>
</pc:chgInfo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695771-6576-A049-A986-C0F5AC983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1AC7067-0F5D-5249-B388-DB611054A1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EE5F9E-1F3C-FC40-B320-E11D9A622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E55346-293B-4C44-9F59-68C44541D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30387C-187B-944A-B8FA-69953E1D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7019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7F850D-02D0-4046-9FC3-4A4F81476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6D9A4E5-7D60-2A48-AF9D-27191FB19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E976B6-B05A-8247-928A-C450EECBE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E417AC-21B0-3C44-9D0D-FCA05308F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DEB5A5D-CC56-364C-A93B-D3531C7C3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4457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52B8105-F21B-A749-AAAC-07A2FBEB62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25832D7-B783-CE4C-90AB-C6630C6E3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7835CA-B0DD-EB4F-8FB4-D426002D6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03CEF0-DDE1-7848-B0C9-3C9A3758F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151F97-CD2E-CE4F-971F-9A0336CCD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2623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F1BCD7-1257-BA45-B216-6B31D583D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465955A-3E47-CC48-918C-714345B3C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8A3A934-8E7F-E346-BB28-5613A19E2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58B79B5-C81E-2047-9BB8-1758D6F29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0B899B-664D-494F-AF07-7E880BE00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0318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14B880-EBBF-A44F-B2DB-3BE0B5C9F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21F2199-63D0-6B4A-A34F-CA625C7F1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5A8DEC8-3CF8-6D45-8B35-E115F5B47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58F11F-2754-984C-BC61-CE970F5C9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63C4D6-AE4D-8548-B643-F6249D91B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9814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E3B3EF-8890-2347-9C07-27BF4282C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44D9286-F14B-6347-926C-16D6448057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04DF8BC-EB61-4042-B402-A6877099B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5EB070-6855-9F44-82DD-A34CBCA39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7E20E5-3640-EA49-AF97-EFAC4D0C0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5552314-E6F3-CC4F-B720-8E919CA69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7204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09AADA-ECDD-AF4B-B29B-442E7875B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3EC796-A004-5544-A5A9-A609A3F25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5AB07A-24F6-D04D-AB85-399AD92A2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8DC2DC2-6870-324A-8580-570EDEF5B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95B3BB5-E268-CB41-9B53-6D2D5F10E4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38FEAE0-61FC-1349-8D40-C9285CFE7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54DDEA4-3793-684F-BD4A-C010EA9EE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690DF4B-3D27-EC4F-8190-FBF424EBF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871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0D9795-7B19-0B44-92F0-6E04CFF14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82696EE-E41E-9D41-970F-692650768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73B0073-CC89-D64F-B00A-BD0C68698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E2D0515-2DB8-1741-ACF0-A55A6743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4068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901BE5D-C50D-4A45-9E84-C809C8143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12352D6-2267-CD41-809E-D65BAA73D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58323E2-88C4-104E-BCE2-D5AE21D39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51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2490C3-4D71-0141-9D52-7C078EE6C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F333046-83D4-6B49-BC71-2013B82C7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C11EA4E-1F2A-B942-931A-52463B7A60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3FF1F4-2B10-2A41-9CE0-128677B9E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0689B6-8CEE-E34E-9DAA-82C18C8CD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876EB97-C0C5-294E-AAC8-D1382EA4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9971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826C8C-C387-C04C-8903-0B7E3A132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2561B38-74F1-4543-9EA8-1920CDAE55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718CD2-6900-5546-B620-58C0526B5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5228D23-46ED-DE4A-95BE-3045DD6FA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526F7B0-1035-B649-9EB0-6177F8CD0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D79D9BD-87DB-A94F-964C-FE6A7908A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31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D3626CE-AB5C-BC4D-AF11-531B0077F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8839B7C-2878-1A49-8C20-0203F6A03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63F46C-2E41-7444-97EB-7C575064F9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B4951-5A69-D74B-8CE0-75792A46E05A}" type="datetimeFigureOut">
              <a:rPr kumimoji="1" lang="ja-JP" altLang="en-US" smtClean="0"/>
              <a:t>2018/7/4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31F424-0E57-9543-A6AA-AABFC5639C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595B2A4-278D-E740-9872-466812E3C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EF08A-C596-5A46-9398-A1E0AD6CE1C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854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字幕 2">
            <a:extLst>
              <a:ext uri="{FF2B5EF4-FFF2-40B4-BE49-F238E27FC236}">
                <a16:creationId xmlns:a16="http://schemas.microsoft.com/office/drawing/2014/main" id="{CA453F24-3984-6446-BA4B-23DE75572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B9C8D797-871A-1F46-A9A3-CECBA0BE6B5A}"/>
              </a:ext>
            </a:extLst>
          </p:cNvPr>
          <p:cNvGrpSpPr>
            <a:grpSpLocks noChangeAspect="1"/>
          </p:cNvGrpSpPr>
          <p:nvPr/>
        </p:nvGrpSpPr>
        <p:grpSpPr>
          <a:xfrm>
            <a:off x="1914318" y="324370"/>
            <a:ext cx="1551778" cy="432000"/>
            <a:chOff x="1914318" y="324370"/>
            <a:chExt cx="1519614" cy="423046"/>
          </a:xfrm>
        </p:grpSpPr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0EB19614-68F9-CC41-BF97-C19177ADB578}"/>
                </a:ext>
              </a:extLst>
            </p:cNvPr>
            <p:cNvGrpSpPr/>
            <p:nvPr/>
          </p:nvGrpSpPr>
          <p:grpSpPr>
            <a:xfrm rot="20281576">
              <a:off x="2344542" y="324370"/>
              <a:ext cx="380233" cy="400110"/>
              <a:chOff x="2343918" y="327582"/>
              <a:chExt cx="380233" cy="400110"/>
            </a:xfrm>
          </p:grpSpPr>
          <p:sp>
            <p:nvSpPr>
              <p:cNvPr id="6" name="角丸四角形 5">
                <a:extLst>
                  <a:ext uri="{FF2B5EF4-FFF2-40B4-BE49-F238E27FC236}">
                    <a16:creationId xmlns:a16="http://schemas.microsoft.com/office/drawing/2014/main" id="{B93FA892-1EEE-D043-B292-BEFC3029255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73667" y="372019"/>
                <a:ext cx="304812" cy="304812"/>
              </a:xfrm>
              <a:prstGeom prst="roundRect">
                <a:avLst/>
              </a:prstGeom>
              <a:solidFill>
                <a:srgbClr val="3DA8A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1BDFC3B4-2D69-1F43-8C6B-4144491A6014}"/>
                  </a:ext>
                </a:extLst>
              </p:cNvPr>
              <p:cNvSpPr/>
              <p:nvPr/>
            </p:nvSpPr>
            <p:spPr>
              <a:xfrm>
                <a:off x="2343918" y="327582"/>
                <a:ext cx="380233" cy="400110"/>
              </a:xfrm>
              <a:prstGeom prst="rect">
                <a:avLst/>
              </a:prstGeom>
              <a:solidFill>
                <a:srgbClr val="24A2B7"/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ja-JP" sz="2000" b="1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American Typewriter" panose="02090604020004020304" pitchFamily="18" charset="0"/>
                  </a:rPr>
                  <a:t>R</a:t>
                </a:r>
              </a:p>
            </p:txBody>
          </p:sp>
        </p:grp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7853E3A-849F-D94C-BB21-D6584E33F442}"/>
                </a:ext>
              </a:extLst>
            </p:cNvPr>
            <p:cNvSpPr/>
            <p:nvPr/>
          </p:nvSpPr>
          <p:spPr>
            <a:xfrm>
              <a:off x="1914318" y="347306"/>
              <a:ext cx="493389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ja-JP" sz="2000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  <a:ea typeface="Hiragino Kaku Gothic Std W8" panose="020B0800000000000000" pitchFamily="34" charset="-128"/>
                </a:rPr>
                <a:t>PC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73E648C4-BF82-314F-AC80-7C841B2E01BE}"/>
                </a:ext>
              </a:extLst>
            </p:cNvPr>
            <p:cNvSpPr/>
            <p:nvPr/>
          </p:nvSpPr>
          <p:spPr>
            <a:xfrm>
              <a:off x="2560970" y="324370"/>
              <a:ext cx="872962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altLang="ja-JP" sz="2000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</a:rPr>
                <a:t>obin</a:t>
              </a:r>
              <a:r>
                <a:rPr lang="en-US" altLang="ja-JP" sz="2000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</a:rPr>
                <a:t>  </a:t>
              </a:r>
              <a:r>
                <a:rPr lang="en-US" altLang="ja-JP" sz="2000" b="1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</a:t>
              </a:r>
            </a:p>
          </p:txBody>
        </p:sp>
      </p:grp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36FABE35-236B-8247-85C5-1C3EE5CFF074}"/>
              </a:ext>
            </a:extLst>
          </p:cNvPr>
          <p:cNvGrpSpPr>
            <a:grpSpLocks noChangeAspect="1"/>
          </p:cNvGrpSpPr>
          <p:nvPr/>
        </p:nvGrpSpPr>
        <p:grpSpPr>
          <a:xfrm>
            <a:off x="3622603" y="324370"/>
            <a:ext cx="1551778" cy="432000"/>
            <a:chOff x="1914318" y="324370"/>
            <a:chExt cx="1519614" cy="423046"/>
          </a:xfrm>
        </p:grpSpPr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860AB437-612A-194E-93E4-A77CFB2AF7C3}"/>
                </a:ext>
              </a:extLst>
            </p:cNvPr>
            <p:cNvGrpSpPr/>
            <p:nvPr/>
          </p:nvGrpSpPr>
          <p:grpSpPr>
            <a:xfrm rot="20281576">
              <a:off x="2344542" y="324370"/>
              <a:ext cx="380233" cy="400110"/>
              <a:chOff x="2343918" y="327582"/>
              <a:chExt cx="380233" cy="400110"/>
            </a:xfrm>
          </p:grpSpPr>
          <p:sp>
            <p:nvSpPr>
              <p:cNvPr id="17" name="角丸四角形 16">
                <a:extLst>
                  <a:ext uri="{FF2B5EF4-FFF2-40B4-BE49-F238E27FC236}">
                    <a16:creationId xmlns:a16="http://schemas.microsoft.com/office/drawing/2014/main" id="{7B8503B0-5744-8249-833B-0EBCBA226DF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73667" y="372019"/>
                <a:ext cx="304812" cy="30481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id="{48B5E5ED-A125-D645-B2F4-111FBFBE9244}"/>
                  </a:ext>
                </a:extLst>
              </p:cNvPr>
              <p:cNvSpPr/>
              <p:nvPr/>
            </p:nvSpPr>
            <p:spPr>
              <a:xfrm>
                <a:off x="2343918" y="327582"/>
                <a:ext cx="380233" cy="40011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ja-JP" sz="2000" b="1" cap="none" spc="0" dirty="0">
                    <a:ln w="0"/>
                    <a:solidFill>
                      <a:srgbClr val="3DA8A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American Typewriter" panose="02090604020004020304" pitchFamily="18" charset="0"/>
                  </a:rPr>
                  <a:t>R</a:t>
                </a:r>
              </a:p>
            </p:txBody>
          </p:sp>
        </p:grp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7405836E-AEEB-014C-831E-852DAEFABED8}"/>
                </a:ext>
              </a:extLst>
            </p:cNvPr>
            <p:cNvSpPr/>
            <p:nvPr/>
          </p:nvSpPr>
          <p:spPr>
            <a:xfrm>
              <a:off x="1914318" y="347306"/>
              <a:ext cx="493389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ja-JP" sz="20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  <a:ea typeface="Hiragino Kaku Gothic Std W8" panose="020B0800000000000000" pitchFamily="34" charset="-128"/>
                </a:rPr>
                <a:t>PC</a:t>
              </a: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7848C035-33DC-AC42-BB0D-F1C4B96B7257}"/>
                </a:ext>
              </a:extLst>
            </p:cNvPr>
            <p:cNvSpPr/>
            <p:nvPr/>
          </p:nvSpPr>
          <p:spPr>
            <a:xfrm>
              <a:off x="2560970" y="324370"/>
              <a:ext cx="872962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US" altLang="ja-JP" sz="2000" b="1" cap="none" spc="0" dirty="0" err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</a:rPr>
                <a:t>obin</a:t>
              </a:r>
              <a:r>
                <a:rPr lang="en-US" altLang="ja-JP" sz="20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ndale Mono" panose="020B0509000000000004" pitchFamily="49" charset="0"/>
                </a:rPr>
                <a:t>  </a:t>
              </a:r>
              <a:r>
                <a:rPr lang="en-US" altLang="ja-JP" sz="20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</a:t>
              </a:r>
            </a:p>
          </p:txBody>
        </p:sp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6D43FD7D-4FA3-3B44-997C-62554FF3465B}"/>
              </a:ext>
            </a:extLst>
          </p:cNvPr>
          <p:cNvGrpSpPr/>
          <p:nvPr/>
        </p:nvGrpSpPr>
        <p:grpSpPr>
          <a:xfrm>
            <a:off x="1481680" y="1122363"/>
            <a:ext cx="2114681" cy="2035277"/>
            <a:chOff x="1481680" y="1122363"/>
            <a:chExt cx="2114681" cy="2035277"/>
          </a:xfrm>
          <a:solidFill>
            <a:srgbClr val="F8F9FA"/>
          </a:solidFill>
        </p:grpSpPr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7E9B1B42-8206-904B-AAF0-BDEF6520D236}"/>
                </a:ext>
              </a:extLst>
            </p:cNvPr>
            <p:cNvSpPr/>
            <p:nvPr/>
          </p:nvSpPr>
          <p:spPr>
            <a:xfrm>
              <a:off x="1524000" y="1122363"/>
              <a:ext cx="2034924" cy="20352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id="{A95AE3EC-AEAD-014F-9F4F-A2B3EC37CC37}"/>
                </a:ext>
              </a:extLst>
            </p:cNvPr>
            <p:cNvSpPr/>
            <p:nvPr/>
          </p:nvSpPr>
          <p:spPr>
            <a:xfrm>
              <a:off x="1728543" y="1156746"/>
              <a:ext cx="1620957" cy="338554"/>
            </a:xfrm>
            <a:prstGeom prst="rect">
              <a:avLst/>
            </a:prstGeom>
            <a:grp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ja-JP" altLang="en-US" sz="160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GPSoeiKakugothicUB" panose="020B0900000000000000" pitchFamily="34" charset="-128"/>
                  <a:ea typeface="HGPSoeiKakugothicUB" panose="020B0900000000000000" pitchFamily="34" charset="-128"/>
                </a:rPr>
                <a:t>安心の国内生産</a:t>
              </a:r>
              <a:endParaRPr lang="ja-JP" altLang="en-US" sz="1600" b="0" cap="none" spc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PSoeiKakugothicUB" panose="020B0900000000000000" pitchFamily="34" charset="-128"/>
                <a:ea typeface="HGPSoeiKakugothicUB" panose="020B0900000000000000" pitchFamily="34" charset="-128"/>
              </a:endParaRPr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34F46236-0DF3-F144-A925-A458ED47DE48}"/>
                </a:ext>
              </a:extLst>
            </p:cNvPr>
            <p:cNvSpPr/>
            <p:nvPr/>
          </p:nvSpPr>
          <p:spPr>
            <a:xfrm>
              <a:off x="1481680" y="1826910"/>
              <a:ext cx="2114681" cy="577081"/>
            </a:xfrm>
            <a:prstGeom prst="rect">
              <a:avLst/>
            </a:prstGeom>
            <a:grp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ja-JP" altLang="en-US" sz="1050" b="1" cap="none" spc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iragino Kaku Gothic Pro W3" panose="020B0300000000000000" pitchFamily="34" charset="-128"/>
                  <a:ea typeface="Hiragino Kaku Gothic Pro W3" panose="020B0300000000000000" pitchFamily="34" charset="-128"/>
                </a:rPr>
                <a:t>国内で開発から生産まで</a:t>
              </a:r>
              <a:endParaRPr lang="en-US" altLang="ja-JP" sz="105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ragino Kaku Gothic Pro W3" panose="020B0300000000000000" pitchFamily="34" charset="-128"/>
                <a:ea typeface="Hiragino Kaku Gothic Pro W3" panose="020B0300000000000000" pitchFamily="34" charset="-128"/>
              </a:endParaRPr>
            </a:p>
            <a:p>
              <a:pPr algn="ctr"/>
              <a:r>
                <a:rPr lang="ja-JP" altLang="en-US" sz="1050" b="1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iragino Kaku Gothic Pro W3" panose="020B0300000000000000" pitchFamily="34" charset="-128"/>
                  <a:ea typeface="Hiragino Kaku Gothic Pro W3" panose="020B0300000000000000" pitchFamily="34" charset="-128"/>
                </a:rPr>
                <a:t>一貫して行い、高品質な製品を</a:t>
              </a:r>
              <a:endParaRPr lang="en-US" altLang="ja-JP" sz="105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ragino Kaku Gothic Pro W3" panose="020B0300000000000000" pitchFamily="34" charset="-128"/>
                <a:ea typeface="Hiragino Kaku Gothic Pro W3" panose="020B0300000000000000" pitchFamily="34" charset="-128"/>
              </a:endParaRPr>
            </a:p>
            <a:p>
              <a:pPr algn="ctr"/>
              <a:r>
                <a:rPr lang="ja-JP" altLang="en-US" sz="1050" b="1" cap="none" spc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iragino Kaku Gothic Pro W3" panose="020B0300000000000000" pitchFamily="34" charset="-128"/>
                  <a:ea typeface="Hiragino Kaku Gothic Pro W3" panose="020B0300000000000000" pitchFamily="34" charset="-128"/>
                </a:rPr>
                <a:t>リーズナブルにご提供</a:t>
              </a:r>
            </a:p>
          </p:txBody>
        </p:sp>
        <p:grpSp>
          <p:nvGrpSpPr>
            <p:cNvPr id="28" name="グループ化 27">
              <a:extLst>
                <a:ext uri="{FF2B5EF4-FFF2-40B4-BE49-F238E27FC236}">
                  <a16:creationId xmlns:a16="http://schemas.microsoft.com/office/drawing/2014/main" id="{0B0241D0-83A1-A147-A020-EEDED7C0DBAB}"/>
                </a:ext>
              </a:extLst>
            </p:cNvPr>
            <p:cNvGrpSpPr/>
            <p:nvPr/>
          </p:nvGrpSpPr>
          <p:grpSpPr>
            <a:xfrm>
              <a:off x="1894942" y="2550041"/>
              <a:ext cx="1288155" cy="593422"/>
              <a:chOff x="1868716" y="2543282"/>
              <a:chExt cx="1288155" cy="593422"/>
            </a:xfrm>
            <a:grpFill/>
          </p:grpSpPr>
          <p:pic>
            <p:nvPicPr>
              <p:cNvPr id="25" name="図 24">
                <a:extLst>
                  <a:ext uri="{FF2B5EF4-FFF2-40B4-BE49-F238E27FC236}">
                    <a16:creationId xmlns:a16="http://schemas.microsoft.com/office/drawing/2014/main" id="{24722DD8-53F9-CA43-9AB9-DDC71E3271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lum bright="70000" contrast="-70000"/>
              </a:blip>
              <a:stretch>
                <a:fillRect/>
              </a:stretch>
            </p:blipFill>
            <p:spPr>
              <a:xfrm flipH="1">
                <a:off x="2247658" y="2613770"/>
                <a:ext cx="516826" cy="516826"/>
              </a:xfrm>
              <a:prstGeom prst="rect">
                <a:avLst/>
              </a:prstGeom>
              <a:grpFill/>
            </p:spPr>
          </p:pic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CC652FB8-5171-F049-BFD9-6098372A45CE}"/>
                  </a:ext>
                </a:extLst>
              </p:cNvPr>
              <p:cNvSpPr/>
              <p:nvPr/>
            </p:nvSpPr>
            <p:spPr>
              <a:xfrm>
                <a:off x="2561836" y="2543282"/>
                <a:ext cx="595035" cy="584775"/>
              </a:xfrm>
              <a:prstGeom prst="rect">
                <a:avLst/>
              </a:prstGeom>
              <a:grp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ja-JP" altLang="en-US" sz="3200" cap="none" spc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HGPSoeiKakugothicUB" panose="020B0900000000000000" pitchFamily="34" charset="-128"/>
                    <a:ea typeface="HGPSoeiKakugothicUB" panose="020B0900000000000000" pitchFamily="34" charset="-128"/>
                  </a:rPr>
                  <a:t>京</a:t>
                </a:r>
              </a:p>
            </p:txBody>
          </p: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C460DF84-3BD4-7443-9528-E099E01AAE9F}"/>
                  </a:ext>
                </a:extLst>
              </p:cNvPr>
              <p:cNvSpPr/>
              <p:nvPr/>
            </p:nvSpPr>
            <p:spPr>
              <a:xfrm>
                <a:off x="1868716" y="2551929"/>
                <a:ext cx="595035" cy="584775"/>
              </a:xfrm>
              <a:prstGeom prst="rect">
                <a:avLst/>
              </a:prstGeom>
              <a:grp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ja-JP" altLang="en-US" sz="3200" cap="none" spc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HGPSoeiKakugothicUB" panose="020B0900000000000000" pitchFamily="34" charset="-128"/>
                    <a:ea typeface="HGPSoeiKakugothicUB" panose="020B0900000000000000" pitchFamily="34" charset="-128"/>
                  </a:rPr>
                  <a:t>東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529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7DC73065-9D08-D048-8127-6671191B5485}"/>
              </a:ext>
            </a:extLst>
          </p:cNvPr>
          <p:cNvGrpSpPr/>
          <p:nvPr/>
        </p:nvGrpSpPr>
        <p:grpSpPr>
          <a:xfrm>
            <a:off x="-6961239" y="1227020"/>
            <a:ext cx="18010022" cy="5861305"/>
            <a:chOff x="-6928582" y="671849"/>
            <a:chExt cx="18010022" cy="5861305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E6023E26-51D3-0F42-BD3B-737EA5AFE5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6928582" y="671849"/>
              <a:ext cx="18010022" cy="4097819"/>
            </a:xfrm>
            <a:prstGeom prst="rect">
              <a:avLst/>
            </a:prstGeom>
            <a:solidFill>
              <a:srgbClr val="D6D6D6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91719EC4-8B0F-1347-9350-F029A6E06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81746" y="1092939"/>
              <a:ext cx="5835867" cy="54402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8663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4C24EAC4-1BD4-9042-A464-38E1510C63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97" b="14416"/>
          <a:stretch/>
        </p:blipFill>
        <p:spPr>
          <a:xfrm>
            <a:off x="992168" y="838146"/>
            <a:ext cx="10207535" cy="5179943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21A30012-EBB2-8A4F-B6D6-25EAE642A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104" y="2183906"/>
            <a:ext cx="3684731" cy="310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402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5E12EFB9-E172-3143-8532-27F81CC7D7CA}"/>
              </a:ext>
            </a:extLst>
          </p:cNvPr>
          <p:cNvGrpSpPr/>
          <p:nvPr/>
        </p:nvGrpSpPr>
        <p:grpSpPr>
          <a:xfrm>
            <a:off x="294468" y="379708"/>
            <a:ext cx="11515240" cy="2797445"/>
            <a:chOff x="294468" y="379708"/>
            <a:chExt cx="11515240" cy="2797445"/>
          </a:xfrm>
          <a:solidFill>
            <a:srgbClr val="24A2B7"/>
          </a:solidFill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899227B9-B296-264F-8251-6F5A725B000E}"/>
                </a:ext>
              </a:extLst>
            </p:cNvPr>
            <p:cNvSpPr/>
            <p:nvPr/>
          </p:nvSpPr>
          <p:spPr>
            <a:xfrm>
              <a:off x="294468" y="379708"/>
              <a:ext cx="11515240" cy="2797445"/>
            </a:xfrm>
            <a:prstGeom prst="roundRect">
              <a:avLst>
                <a:gd name="adj" fmla="val 10119"/>
              </a:avLst>
            </a:prstGeom>
            <a:grpFill/>
            <a:ln w="295275">
              <a:solidFill>
                <a:srgbClr val="F8F9FA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角丸四角形吹き出し 7">
              <a:extLst>
                <a:ext uri="{FF2B5EF4-FFF2-40B4-BE49-F238E27FC236}">
                  <a16:creationId xmlns:a16="http://schemas.microsoft.com/office/drawing/2014/main" id="{F2371947-BE76-4D42-A475-B6185CB1CD70}"/>
                </a:ext>
              </a:extLst>
            </p:cNvPr>
            <p:cNvSpPr/>
            <p:nvPr/>
          </p:nvSpPr>
          <p:spPr>
            <a:xfrm>
              <a:off x="557937" y="767166"/>
              <a:ext cx="1477777" cy="2061274"/>
            </a:xfrm>
            <a:prstGeom prst="wedgeRoundRectCallout">
              <a:avLst>
                <a:gd name="adj1" fmla="val 62543"/>
                <a:gd name="adj2" fmla="val -20207"/>
                <a:gd name="adj3" fmla="val 16667"/>
              </a:avLst>
            </a:prstGeom>
            <a:solidFill>
              <a:srgbClr val="F8F9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ja-JP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GPSoeiKakugothicUB" panose="020B0900000000000000" pitchFamily="34" charset="-128"/>
                  <a:ea typeface="HGPSoeiKakugothicUB" panose="020B0900000000000000" pitchFamily="34" charset="-128"/>
                </a:rPr>
                <a:t>PC Robin</a:t>
              </a:r>
              <a:r>
                <a:rPr lang="ja-JP" alt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GPSoeiKakugothicUB" panose="020B0900000000000000" pitchFamily="34" charset="-128"/>
                  <a:ea typeface="HGPSoeiKakugothicUB" panose="020B0900000000000000" pitchFamily="34" charset="-128"/>
                </a:rPr>
                <a:t>が</a:t>
              </a:r>
              <a:endParaRPr kumimoji="1" lang="en-US" altLang="ja-JP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PSoeiKakugothicUB" panose="020B0900000000000000" pitchFamily="34" charset="-128"/>
                <a:ea typeface="HGPSoeiKakugothicUB" panose="020B0900000000000000" pitchFamily="34" charset="-128"/>
              </a:endParaRPr>
            </a:p>
            <a:p>
              <a:pPr algn="ctr">
                <a:lnSpc>
                  <a:spcPct val="150000"/>
                </a:lnSpc>
              </a:pPr>
              <a:r>
                <a:rPr lang="ja-JP" alt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GPSoeiKakugothicUB" panose="020B0900000000000000" pitchFamily="34" charset="-128"/>
                  <a:ea typeface="HGPSoeiKakugothicUB" panose="020B0900000000000000" pitchFamily="34" charset="-128"/>
                </a:rPr>
                <a:t>選ばれる</a:t>
              </a:r>
              <a:endParaRPr lang="en-US" altLang="ja-JP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PSoeiKakugothicUB" panose="020B0900000000000000" pitchFamily="34" charset="-128"/>
                <a:ea typeface="HGPSoeiKakugothicUB" panose="020B0900000000000000" pitchFamily="34" charset="-128"/>
              </a:endParaRPr>
            </a:p>
            <a:p>
              <a:pPr algn="ctr">
                <a:lnSpc>
                  <a:spcPct val="150000"/>
                </a:lnSpc>
              </a:pPr>
              <a:r>
                <a:rPr kumimoji="1" lang="ja-JP" alt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GPSoeiKakugothicUB" panose="020B0900000000000000" pitchFamily="34" charset="-128"/>
                  <a:ea typeface="HGPSoeiKakugothicUB" panose="020B0900000000000000" pitchFamily="34" charset="-128"/>
                </a:rPr>
                <a:t>３つの</a:t>
              </a:r>
              <a:endParaRPr kumimoji="1" lang="en-US" altLang="ja-JP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PSoeiKakugothicUB" panose="020B0900000000000000" pitchFamily="34" charset="-128"/>
                <a:ea typeface="HGPSoeiKakugothicUB" panose="020B0900000000000000" pitchFamily="34" charset="-128"/>
              </a:endParaRPr>
            </a:p>
            <a:p>
              <a:pPr algn="ctr">
                <a:lnSpc>
                  <a:spcPct val="150000"/>
                </a:lnSpc>
              </a:pPr>
              <a:r>
                <a:rPr lang="ja-JP" alt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HGPSoeiKakugothicUB" panose="020B0900000000000000" pitchFamily="34" charset="-128"/>
                  <a:ea typeface="HGPSoeiKakugothicUB" panose="020B0900000000000000" pitchFamily="34" charset="-128"/>
                </a:rPr>
                <a:t>ポイント</a:t>
              </a:r>
              <a:endParaRPr kumimoji="1" lang="ja-JP" alt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PSoeiKakugothicUB" panose="020B0900000000000000" pitchFamily="34" charset="-128"/>
                <a:ea typeface="HGPSoeiKakugothicUB" panose="020B0900000000000000" pitchFamily="34" charset="-128"/>
              </a:endParaRPr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51F5CF7C-9C51-A040-BAA1-19B02F0BD52E}"/>
                </a:ext>
              </a:extLst>
            </p:cNvPr>
            <p:cNvSpPr/>
            <p:nvPr/>
          </p:nvSpPr>
          <p:spPr>
            <a:xfrm>
              <a:off x="2371241" y="724205"/>
              <a:ext cx="2486052" cy="2106777"/>
            </a:xfrm>
            <a:prstGeom prst="roundRect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b="1">
                  <a:latin typeface="Hiragino Kaku Gothic Std W8" panose="020B0800000000000000" pitchFamily="34" charset="-128"/>
                  <a:ea typeface="Hiragino Kaku Gothic Std W8" panose="020B0800000000000000" pitchFamily="34" charset="-128"/>
                </a:rPr>
                <a:t>安心の国内生産</a:t>
              </a:r>
              <a:endParaRPr kumimoji="1" lang="ja-JP" altLang="en-US" b="1">
                <a:latin typeface="Hiragino Kaku Gothic Std W8" panose="020B0800000000000000" pitchFamily="34" charset="-128"/>
                <a:ea typeface="Hiragino Kaku Gothic Std W8" panose="020B0800000000000000" pitchFamily="34" charset="-128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B34684CC-82B0-0842-BCFD-DB8FC0B25634}"/>
                </a:ext>
              </a:extLst>
            </p:cNvPr>
            <p:cNvSpPr/>
            <p:nvPr/>
          </p:nvSpPr>
          <p:spPr>
            <a:xfrm>
              <a:off x="5563892" y="721662"/>
              <a:ext cx="2486115" cy="2106777"/>
            </a:xfrm>
            <a:prstGeom prst="roundRect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b="1">
                  <a:latin typeface="HGPSoeiKakugothicUB" panose="020B0900000000000000" pitchFamily="34" charset="-128"/>
                  <a:ea typeface="HGPSoeiKakugothicUB" panose="020B0900000000000000" pitchFamily="34" charset="-128"/>
                </a:rPr>
                <a:t>２４時間３６５日の</a:t>
              </a:r>
              <a:endParaRPr kumimoji="1" lang="en-US" altLang="ja-JP" b="1" dirty="0">
                <a:latin typeface="HGPSoeiKakugothicUB" panose="020B0900000000000000" pitchFamily="34" charset="-128"/>
                <a:ea typeface="HGPSoeiKakugothicUB" panose="020B0900000000000000" pitchFamily="34" charset="-128"/>
              </a:endParaRPr>
            </a:p>
            <a:p>
              <a:pPr algn="ctr"/>
              <a:r>
                <a:rPr lang="ja-JP" altLang="en-US" b="1">
                  <a:latin typeface="HGPSoeiKakugothicUB" panose="020B0900000000000000" pitchFamily="34" charset="-128"/>
                  <a:ea typeface="HGPSoeiKakugothicUB" panose="020B0900000000000000" pitchFamily="34" charset="-128"/>
                </a:rPr>
                <a:t>電話サポート</a:t>
              </a:r>
              <a:endParaRPr kumimoji="1" lang="ja-JP" altLang="en-US" b="1">
                <a:latin typeface="HGPSoeiKakugothicUB" panose="020B0900000000000000" pitchFamily="34" charset="-128"/>
                <a:ea typeface="HGPSoeiKakugothicUB" panose="020B0900000000000000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2784D91-8837-C242-A9F2-D0118124BA46}"/>
                </a:ext>
              </a:extLst>
            </p:cNvPr>
            <p:cNvSpPr/>
            <p:nvPr/>
          </p:nvSpPr>
          <p:spPr>
            <a:xfrm>
              <a:off x="8748793" y="721663"/>
              <a:ext cx="2493928" cy="2106777"/>
            </a:xfrm>
            <a:prstGeom prst="roundRect">
              <a:avLst/>
            </a:prstGeom>
            <a:grp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b="1">
                  <a:latin typeface="Hiragino Kaku Gothic Std W8" panose="020B0800000000000000" pitchFamily="34" charset="-128"/>
                  <a:ea typeface="Hiragino Kaku Gothic Std W8" panose="020B0800000000000000" pitchFamily="34" charset="-128"/>
                </a:rPr>
                <a:t>９６時間で修理完了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7982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2691</TotalTime>
  <Words>49</Words>
  <Application>Microsoft Macintosh PowerPoint</Application>
  <PresentationFormat>ワイド画面</PresentationFormat>
  <Paragraphs>20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3" baseType="lpstr">
      <vt:lpstr>HGPSoeiKakugothicUB</vt:lpstr>
      <vt:lpstr>Hiragino Kaku Gothic Pro W3</vt:lpstr>
      <vt:lpstr>Hiragino Kaku Gothic Std W8</vt:lpstr>
      <vt:lpstr>游ゴシック</vt:lpstr>
      <vt:lpstr>游ゴシック Light</vt:lpstr>
      <vt:lpstr>American Typewriter</vt:lpstr>
      <vt:lpstr>Andale Mono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中田 みっちゃん</dc:creator>
  <cp:lastModifiedBy>中田 みっちゃん</cp:lastModifiedBy>
  <cp:revision>6</cp:revision>
  <dcterms:created xsi:type="dcterms:W3CDTF">2018-06-26T06:07:12Z</dcterms:created>
  <dcterms:modified xsi:type="dcterms:W3CDTF">2018-07-04T08:53:41Z</dcterms:modified>
</cp:coreProperties>
</file>

<file path=docProps/thumbnail.jpeg>
</file>